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3" r:id="rId8"/>
    <p:sldId id="261" r:id="rId9"/>
    <p:sldId id="264" r:id="rId10"/>
    <p:sldId id="266" r:id="rId11"/>
    <p:sldId id="265" r:id="rId12"/>
    <p:sldId id="269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281" r:id="rId21"/>
    <p:sldId id="276" r:id="rId22"/>
    <p:sldId id="280" r:id="rId23"/>
    <p:sldId id="289" r:id="rId24"/>
    <p:sldId id="278" r:id="rId25"/>
    <p:sldId id="279" r:id="rId26"/>
    <p:sldId id="290" r:id="rId27"/>
    <p:sldId id="283" r:id="rId28"/>
    <p:sldId id="291" r:id="rId29"/>
    <p:sldId id="284" r:id="rId30"/>
    <p:sldId id="285" r:id="rId31"/>
    <p:sldId id="286" r:id="rId32"/>
    <p:sldId id="275" r:id="rId33"/>
    <p:sldId id="277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8" autoAdjust="0"/>
    <p:restoredTop sz="94291" autoAdjust="0"/>
  </p:normalViewPr>
  <p:slideViewPr>
    <p:cSldViewPr snapToGrid="0">
      <p:cViewPr varScale="1">
        <p:scale>
          <a:sx n="107" d="100"/>
          <a:sy n="107" d="100"/>
        </p:scale>
        <p:origin x="2460" y="114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reactnative.dev/docs/touchableopac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using-axios-react-native-manage-api-requests/" TargetMode="External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com/docs/realm/sdk/react-native/install/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/>
          <a:lstStyle/>
          <a:p>
            <a:r>
              <a:rPr lang="pt-BR" dirty="0"/>
              <a:t>Regras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 baú guarda tudo(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F8664C-F9A3-CA40-E6C6-2C24CA9C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293" y="94243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Uma das páginas tem que ser o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i="1" u="sng" dirty="0"/>
              <a:t>Não</a:t>
            </a:r>
            <a:r>
              <a:rPr lang="pt-BR" dirty="0"/>
              <a:t> precisa de navegação. Se conseguir colocar no seu, tem que ajudar o seu grupo a colocar também.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frente a prateleira com livros&#10;&#10;Descrição gerada automaticamente">
            <a:extLst>
              <a:ext uri="{FF2B5EF4-FFF2-40B4-BE49-F238E27FC236}">
                <a16:creationId xmlns:a16="http://schemas.microsoft.com/office/drawing/2014/main" id="{8D652D77-6AEA-286F-A486-97111D8B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19" y="1182297"/>
            <a:ext cx="7843162" cy="52274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09706" y="361730"/>
            <a:ext cx="9681775" cy="9704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Uma biblioteca enorme com livros voando ...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9" name="Espaço Reservado para Conteúdo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8282D11-CD5B-7591-2843-5D9947F2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583">
            <a:off x="1219807" y="1469009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ativoFinanceiro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edifício, azulejado, quarto&#10;&#10;Descrição gerada automaticamente">
            <a:extLst>
              <a:ext uri="{FF2B5EF4-FFF2-40B4-BE49-F238E27FC236}">
                <a16:creationId xmlns:a16="http://schemas.microsoft.com/office/drawing/2014/main" id="{49C97DEB-261D-C790-418B-2187846B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47" y="1384311"/>
            <a:ext cx="8534399" cy="480486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8FF722B-3745-F799-26F9-BA9BC87261CD}"/>
              </a:ext>
            </a:extLst>
          </p:cNvPr>
          <p:cNvSpPr txBox="1">
            <a:spLocks/>
          </p:cNvSpPr>
          <p:nvPr/>
        </p:nvSpPr>
        <p:spPr>
          <a:xfrm>
            <a:off x="771752" y="353090"/>
            <a:ext cx="7200395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“Fiquem... Vai ter bolo...”</a:t>
            </a:r>
          </a:p>
        </p:txBody>
      </p:sp>
    </p:spTree>
    <p:extLst>
      <p:ext uri="{BB962C8B-B14F-4D97-AF65-F5344CB8AC3E}">
        <p14:creationId xmlns:p14="http://schemas.microsoft.com/office/powerpoint/2010/main" val="3526921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-contexto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montanha, neve, vista&#10;&#10;Descrição gerada automaticamente">
            <a:extLst>
              <a:ext uri="{FF2B5EF4-FFF2-40B4-BE49-F238E27FC236}">
                <a16:creationId xmlns:a16="http://schemas.microsoft.com/office/drawing/2014/main" id="{E5CBAA1F-F747-6C71-61CF-7197F979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5" y="2070848"/>
            <a:ext cx="9837269" cy="36889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1659DA3-7D96-35F0-4C49-6422AFE6A420}"/>
              </a:ext>
            </a:extLst>
          </p:cNvPr>
          <p:cNvSpPr txBox="1">
            <a:spLocks/>
          </p:cNvSpPr>
          <p:nvPr/>
        </p:nvSpPr>
        <p:spPr>
          <a:xfrm>
            <a:off x="700035" y="442622"/>
            <a:ext cx="4553283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Cuidado com a lava</a:t>
            </a:r>
          </a:p>
        </p:txBody>
      </p:sp>
    </p:spTree>
    <p:extLst>
      <p:ext uri="{BB962C8B-B14F-4D97-AF65-F5344CB8AC3E}">
        <p14:creationId xmlns:p14="http://schemas.microsoft.com/office/powerpoint/2010/main" val="3182770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912746" cy="970450"/>
          </a:xfrm>
        </p:spPr>
        <p:txBody>
          <a:bodyPr>
            <a:normAutofit/>
          </a:bodyPr>
          <a:lstStyle/>
          <a:p>
            <a:r>
              <a:rPr lang="pt-BR" dirty="0"/>
              <a:t>A lâmpada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https://blog.logrocket.com/using-axios-react-native-manage-api-requests/</a:t>
            </a:r>
            <a:endParaRPr lang="pt-BR" dirty="0"/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1A64399B-469C-948B-49AA-1E9CAD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743">
            <a:off x="449469" y="1525065"/>
            <a:ext cx="4282329" cy="23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Aventura inicial e final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0,5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retorno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pPr lvl="1"/>
            <a:r>
              <a:rPr lang="pt-BR" dirty="0"/>
              <a:t>5.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children</a:t>
            </a:r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realm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</a:t>
            </a:r>
            <a:r>
              <a:rPr lang="pt-BR"/>
              <a:t>,0 </a:t>
            </a:r>
            <a:r>
              <a:rPr lang="pt-BR" dirty="0"/>
              <a:t>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7" name="Espaço Reservado para Conteúdo 6" descr="Uma imagem contendo camisa&#10;&#10;Descrição gerada automaticamente">
            <a:extLst>
              <a:ext uri="{FF2B5EF4-FFF2-40B4-BE49-F238E27FC236}">
                <a16:creationId xmlns:a16="http://schemas.microsoft.com/office/drawing/2014/main" id="{DE4F6E53-3BE1-9CCB-F259-87AC0143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2" y="1319586"/>
            <a:ext cx="9180055" cy="516378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  <a:p>
            <a:r>
              <a:rPr lang="pt-BR" dirty="0"/>
              <a:t>Não é utilizado pelas empresas do </a:t>
            </a:r>
            <a:r>
              <a:rPr lang="pt-BR" dirty="0" err="1"/>
              <a:t>Serratec</a:t>
            </a:r>
            <a:endParaRPr lang="pt-BR" dirty="0"/>
          </a:p>
          <a:p>
            <a:r>
              <a:rPr lang="pt-BR" dirty="0"/>
              <a:t>Não é muito utilizado no mercado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npm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install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--global expo-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cli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dirty="0" err="1"/>
              <a:t>npx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-expo-app habilidades-equipamentos</a:t>
            </a:r>
          </a:p>
          <a:p>
            <a:pPr lvl="1"/>
            <a:r>
              <a:rPr lang="pt-BR" dirty="0"/>
              <a:t>Depois que terminar tudo: </a:t>
            </a:r>
            <a:r>
              <a:rPr lang="pt-BR" dirty="0" err="1"/>
              <a:t>cd</a:t>
            </a:r>
            <a:r>
              <a:rPr lang="pt-BR" dirty="0"/>
              <a:t> habilidades-equipamentos</a:t>
            </a:r>
          </a:p>
          <a:p>
            <a:pPr lvl="1"/>
            <a:r>
              <a:rPr lang="pt-BR" dirty="0"/>
              <a:t>Logo em seguida: expo </a:t>
            </a:r>
            <a:r>
              <a:rPr lang="pt-BR" dirty="0" err="1"/>
              <a:t>prebuild</a:t>
            </a:r>
            <a:endParaRPr lang="pt-BR" dirty="0"/>
          </a:p>
          <a:p>
            <a:pPr lvl="1"/>
            <a:r>
              <a:rPr lang="pt-BR" dirty="0"/>
              <a:t>O terminal vai te fazer uma pergunta, digite: </a:t>
            </a:r>
            <a:r>
              <a:rPr lang="pt-BR" dirty="0" err="1"/>
              <a:t>aula.reactnative.habilidadesequipamentos</a:t>
            </a:r>
            <a:endParaRPr lang="pt-BR" dirty="0"/>
          </a:p>
          <a:p>
            <a:endParaRPr lang="pt-BR" dirty="0"/>
          </a:p>
          <a:p>
            <a:r>
              <a:rPr lang="pt-BR" dirty="0"/>
              <a:t>Na pasta: </a:t>
            </a:r>
          </a:p>
          <a:p>
            <a:pPr lvl="1"/>
            <a:r>
              <a:rPr lang="pt-BR" dirty="0"/>
              <a:t>criar um arquivo </a:t>
            </a:r>
            <a:r>
              <a:rPr lang="pt-BR" dirty="0" err="1"/>
              <a:t>tsconfig.json</a:t>
            </a:r>
            <a:endParaRPr lang="pt-BR" dirty="0"/>
          </a:p>
          <a:p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npx</a:t>
            </a:r>
            <a:r>
              <a:rPr lang="pt-BR" dirty="0"/>
              <a:t> expo start</a:t>
            </a:r>
          </a:p>
          <a:p>
            <a:pPr lvl="1"/>
            <a:r>
              <a:rPr lang="pt-BR" dirty="0"/>
              <a:t>Vai perguntar se quer </a:t>
            </a:r>
            <a:r>
              <a:rPr lang="pt-BR" dirty="0" err="1"/>
              <a:t>typescript</a:t>
            </a:r>
            <a:r>
              <a:rPr lang="pt-BR" dirty="0"/>
              <a:t>, aperta y e depois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https://www.mongodb.com/docs/realm/sdk/react-native/install/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npx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init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myskillsCli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--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template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react-native-template-typescript</a:t>
            </a:r>
            <a:endParaRPr lang="pt-BR" b="0" i="0" dirty="0">
              <a:solidFill>
                <a:srgbClr val="FFFFFF"/>
              </a:solidFill>
              <a:effectLst/>
              <a:latin typeface="SFMono-Regular"/>
            </a:endParaRP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myskillsCli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android</a:t>
            </a:r>
            <a:r>
              <a:rPr lang="pt-BR" dirty="0"/>
              <a:t> /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react-native</a:t>
            </a:r>
            <a:r>
              <a:rPr lang="pt-BR" dirty="0"/>
              <a:t> </a:t>
            </a:r>
            <a:r>
              <a:rPr lang="pt-BR" dirty="0" err="1"/>
              <a:t>run-android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4575</TotalTime>
  <Words>1501</Words>
  <Application>Microsoft Office PowerPoint</Application>
  <PresentationFormat>Widescreen</PresentationFormat>
  <Paragraphs>313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Aventura inicial e final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Vocês descem as escadas e...</vt:lpstr>
      <vt:lpstr>Aventura 1: O Ataque dos clones</vt:lpstr>
      <vt:lpstr>A batalha é intensa...</vt:lpstr>
      <vt:lpstr>Apresentação do PowerPoint</vt:lpstr>
      <vt:lpstr>A mochila que é um buraco? (Componentização)</vt:lpstr>
      <vt:lpstr>Propriedades dos equipamentos.</vt:lpstr>
      <vt:lpstr>Apresentação do PowerPoint</vt:lpstr>
      <vt:lpstr>Navegando dimensionalmente?</vt:lpstr>
      <vt:lpstr>Apresentação do PowerPoint</vt:lpstr>
      <vt:lpstr>A lâmpada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29</cp:revision>
  <dcterms:created xsi:type="dcterms:W3CDTF">2022-04-29T17:15:29Z</dcterms:created>
  <dcterms:modified xsi:type="dcterms:W3CDTF">2022-10-26T14:05:24Z</dcterms:modified>
</cp:coreProperties>
</file>